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61" r:id="rId6"/>
    <p:sldId id="260" r:id="rId7"/>
    <p:sldId id="259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3558C-227C-40A4-B0F8-7A5AAC07357D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25710-A467-4A29-9E11-9285784DFDE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8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25710-A467-4A29-9E11-9285784DFDE1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226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25710-A467-4A29-9E11-9285784DFDE1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7422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25710-A467-4A29-9E11-9285784DFDE1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103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25710-A467-4A29-9E11-9285784DFDE1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132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99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298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03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867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400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861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947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660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675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652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C519-9739-41EF-AB15-5A8FBEBF6CA2}" type="datetimeFigureOut">
              <a:rPr lang="el-GR" smtClean="0"/>
              <a:t>21/6/2024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E0137-431B-41E4-903D-8F658DABDB6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023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igorislagos/Lagos-Internet-Programming-Midterm-Project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FC48-A2B1-99CC-91C8-CD9D84A44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Acropolis Fitness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3C653-F2C1-D687-248C-F2B325E8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Grigoris Lagos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496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20C5-A618-E6C4-6417-195EB538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repository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8147E-DBE3-0CBF-8130-68D9D4AD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https://github.com/grigorislagos/Lagos-Internet-Programming-Midterm-Project.git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0403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ED7F6-F85C-DACE-F022-81DCA3311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351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207E-2501-5A5C-2454-E386DAAD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A57BB-BC40-2FC3-38B7-34155AB35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D4F10-7526-5A65-2415-18BD104F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3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EC90E5-B40C-4EAB-B9AE-E9C6A2EC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932"/>
            <a:ext cx="12192000" cy="53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9D830-589E-BACE-598F-BBC36FA9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ym&#10;&#10;Description automatically generated">
            <a:extLst>
              <a:ext uri="{FF2B5EF4-FFF2-40B4-BE49-F238E27FC236}">
                <a16:creationId xmlns:a16="http://schemas.microsoft.com/office/drawing/2014/main" id="{14331DB8-8A2E-5BDD-86EF-C6379270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5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87601-FC7F-5E1C-1549-44036172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23DB-C176-D0DA-AA4D-8C702D78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4A69-D06E-2C9D-B1D3-1D406B1C9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75340-2FFC-2A2E-B767-BE9B65B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EC727-FB9F-4317-4272-99047C51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D8DB0-6654-EF85-77C5-ADCC52E4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images were generated by OpenAI, along with the company logo</a:t>
            </a:r>
          </a:p>
          <a:p>
            <a:r>
              <a:rPr lang="en-US" dirty="0"/>
              <a:t>Icons were taken from </a:t>
            </a:r>
            <a:r>
              <a:rPr lang="en-US"/>
              <a:t>non-copyrighted sources.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2300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</TotalTime>
  <Words>41</Words>
  <Application>Microsoft Office PowerPoint</Application>
  <PresentationFormat>Widescreen</PresentationFormat>
  <Paragraphs>11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Office 2013 - 2022 Theme</vt:lpstr>
      <vt:lpstr>Acropolis Fitness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Git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Grigorios Lagos</dc:creator>
  <cp:lastModifiedBy>Grigorios Lagos</cp:lastModifiedBy>
  <cp:revision>3</cp:revision>
  <dcterms:created xsi:type="dcterms:W3CDTF">2024-06-21T00:30:51Z</dcterms:created>
  <dcterms:modified xsi:type="dcterms:W3CDTF">2024-06-21T01:09:49Z</dcterms:modified>
</cp:coreProperties>
</file>